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58" r:id="rId5"/>
    <p:sldId id="257" r:id="rId6"/>
    <p:sldId id="260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02BDD-F34C-4B21-A923-092F9AD9F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C91F92-8844-43E6-818F-EB1C338A1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6B650E-EEFE-41AE-BED9-475CAEDD1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341763-B65F-4909-86C5-F8ED4135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423F77-307B-4E96-AD0F-4690A360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912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B023A-3CBE-4571-B20B-92E76579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12C4F8E-06C0-4FC6-82CE-25D02356E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912218-5E6D-4474-A089-6A221960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3ABABA-DBAD-45DC-93A1-732C5D96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B8D2A7-1BE4-44D5-86AA-9D12E0AC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0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417F22E-FA26-4DF1-8616-01641D9408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17FFBC3-54E7-4E44-88EE-0DAEADABE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ED380D-18CC-4740-AE7E-E56D9B0B5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58033-41DA-4C2F-83C5-69F21439A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15B006-FE2B-4046-96F3-B7AD97F2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5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79C4F-31D3-4B7E-B009-BA2D6739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1249EB-21D9-463C-B050-C003B6461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19ACFE-4BFA-4134-907E-E89CBCF5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5D58ED-6644-4D86-90B0-30661C78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DE318B-9694-46C5-9540-C52A064A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73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1040F-EB99-4C90-ABD8-2E621D07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0156DA-4C1B-4B7A-B156-222101646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9F532C-9027-4468-920D-9F6116A1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BD0E12-25F3-45FE-9A76-2CA6DDA4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3C845D-3C72-4E09-BEA2-20363ADA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03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CA2D4-12BE-475B-8CC4-458A0823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838532-E1B9-41B1-9F4A-64E52F1C5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77222C-091E-4BD4-9AD4-3C482A9F9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AC4502-061C-4B59-867C-1077CB84C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F8860A-B803-4BA3-987D-701A27F1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B1C6EA-7BF0-408D-B69E-3392089A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31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B6EBD-2C8B-4F7E-B984-32766F56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02A96B-A1DD-42E3-A582-18666DD40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9CCC80-7BD3-4AC5-A2B9-E9EFB6368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E2F3E6-E1AC-4B8B-AA04-04AFFE97A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28CFA3A-027B-44AB-877D-4023DB424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8FE01E9-8A76-4180-AC6B-D3E5B62C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0DB1E2-7677-4C0F-AB0C-AE4BB5E5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1883DC-85B4-4714-9CC6-1C64161D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00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47FC1-EAF9-48EB-8972-2A0FEF35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C58A62-89DA-4F74-AF5C-5A8105EF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A2F643-8B11-4BFA-9668-61B5B446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3AF54D-D626-49D4-9B01-DAE538C8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00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F5EF5D-F292-4FE9-9556-DE4961F7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98E54A-A1CE-496D-B79F-CF40BB26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782A2E-8CE1-483B-A1A1-FE6E6315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04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EC264-D83F-40FF-BACD-A944A36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81C3CB-CB87-4DA7-A8B2-EBD785FF9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FF9CB1-32D5-4EEF-8D35-26270D270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A05290-F3FE-4E9D-97C3-F65DDB2AA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F8FCC5-F6A6-41FD-B782-925F36D7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F150CA-324A-4BE9-9FB7-F0830D0D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01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4C3D1-DD59-40A8-B31C-98D5405E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7ADEBEC-3967-4CFB-B5D7-00C8B6602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FA1B8F-0367-45CC-B33D-275ABF986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110398-E92B-4FFA-AFE4-2ED743620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6626F3-2A43-4D4B-9DA2-00837D06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EB9B00-418D-4398-9BA6-96B4380D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99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34702D-D7C0-4B26-9097-F1E15F4D2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E5D323-C2C7-4D7C-A0EC-AC31C1EAF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C87904-CC5D-42B0-94FD-D4058CE41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AFA11-63A2-43DA-A5F6-307C8BCC27CE}" type="datetimeFigureOut">
              <a:rPr lang="de-DE" smtClean="0"/>
              <a:t>11.11.2019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846E4B-113A-4FD3-B518-3109CD675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AE2680-9D31-4F80-B8E5-7F7BF7F72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8603C-A54C-4685-BB15-2A1AAE74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3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esehahn.users.earthengine.app/view/waldzustand-v1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B2F846E-CC55-457B-9197-55C2B6B30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52" r="18227" b="3818"/>
          <a:stretch/>
        </p:blipFill>
        <p:spPr>
          <a:xfrm>
            <a:off x="1111188" y="681360"/>
            <a:ext cx="9969623" cy="54952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F72D4A9-04F0-4AC6-A811-315FE0A5191E}"/>
              </a:ext>
            </a:extLst>
          </p:cNvPr>
          <p:cNvSpPr txBox="1"/>
          <p:nvPr/>
        </p:nvSpPr>
        <p:spPr>
          <a:xfrm>
            <a:off x="1600938" y="117829"/>
            <a:ext cx="469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Forstrevier </a:t>
            </a:r>
            <a:r>
              <a:rPr lang="de-DE" dirty="0" err="1"/>
              <a:t>Ellershausen</a:t>
            </a:r>
            <a:r>
              <a:rPr lang="de-DE" dirty="0"/>
              <a:t> (Weserbergland)</a:t>
            </a:r>
          </a:p>
        </p:txBody>
      </p:sp>
    </p:spTree>
    <p:extLst>
      <p:ext uri="{BB962C8B-B14F-4D97-AF65-F5344CB8AC3E}">
        <p14:creationId xmlns:p14="http://schemas.microsoft.com/office/powerpoint/2010/main" val="2990616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F72D4A9-04F0-4AC6-A811-315FE0A5191E}"/>
              </a:ext>
            </a:extLst>
          </p:cNvPr>
          <p:cNvSpPr txBox="1"/>
          <p:nvPr/>
        </p:nvSpPr>
        <p:spPr>
          <a:xfrm>
            <a:off x="1600938" y="117829"/>
            <a:ext cx="649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Waldgebiet Ebergötzen/Weißwassertal		NBR 2017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552588A-717A-4158-AE5B-650FB7337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52" r="19539" b="3818"/>
          <a:stretch/>
        </p:blipFill>
        <p:spPr>
          <a:xfrm>
            <a:off x="1191087" y="681360"/>
            <a:ext cx="9809825" cy="54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6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F72D4A9-04F0-4AC6-A811-315FE0A5191E}"/>
              </a:ext>
            </a:extLst>
          </p:cNvPr>
          <p:cNvSpPr txBox="1"/>
          <p:nvPr/>
        </p:nvSpPr>
        <p:spPr>
          <a:xfrm>
            <a:off x="1600938" y="117829"/>
            <a:ext cx="649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Waldgebiet Ebergötzen/Weißwassertal		NBR 2018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B7BB0D5-3803-457C-AEEB-324602BD9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3" r="19466" b="3948"/>
          <a:stretch/>
        </p:blipFill>
        <p:spPr>
          <a:xfrm>
            <a:off x="1186648" y="681360"/>
            <a:ext cx="9818703" cy="54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0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F72D4A9-04F0-4AC6-A811-315FE0A5191E}"/>
              </a:ext>
            </a:extLst>
          </p:cNvPr>
          <p:cNvSpPr txBox="1"/>
          <p:nvPr/>
        </p:nvSpPr>
        <p:spPr>
          <a:xfrm>
            <a:off x="1600938" y="117829"/>
            <a:ext cx="649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Waldgebiet Ebergötzen/Weißwassertal		NBR 2019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1E4F0AB-4635-4D99-A74A-7C4EAD8E8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52" r="19466" b="3818"/>
          <a:stretch/>
        </p:blipFill>
        <p:spPr>
          <a:xfrm>
            <a:off x="1186648" y="681360"/>
            <a:ext cx="9818703" cy="54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3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F72D4A9-04F0-4AC6-A811-315FE0A5191E}"/>
              </a:ext>
            </a:extLst>
          </p:cNvPr>
          <p:cNvSpPr txBox="1"/>
          <p:nvPr/>
        </p:nvSpPr>
        <p:spPr>
          <a:xfrm>
            <a:off x="1600938" y="117829"/>
            <a:ext cx="722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Waldgebiet Ebergötzen/Weißwassertal		Schadflächen (2018-2019)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951DAC-89C9-4356-B09B-F0A321E8E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52" r="19539" b="3948"/>
          <a:stretch/>
        </p:blipFill>
        <p:spPr>
          <a:xfrm>
            <a:off x="1191087" y="685799"/>
            <a:ext cx="9809825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1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F72D4A9-04F0-4AC6-A811-315FE0A5191E}"/>
              </a:ext>
            </a:extLst>
          </p:cNvPr>
          <p:cNvSpPr txBox="1"/>
          <p:nvPr/>
        </p:nvSpPr>
        <p:spPr>
          <a:xfrm>
            <a:off x="1600938" y="117829"/>
            <a:ext cx="722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Waldgebiet Ebergötzen/Weißwassertal		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9E7745F-1829-441C-B14E-B77F7AE75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16182" r="19466" b="3690"/>
          <a:stretch/>
        </p:blipFill>
        <p:spPr>
          <a:xfrm>
            <a:off x="1186648" y="681361"/>
            <a:ext cx="9818703" cy="54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1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F72D4A9-04F0-4AC6-A811-315FE0A5191E}"/>
              </a:ext>
            </a:extLst>
          </p:cNvPr>
          <p:cNvSpPr txBox="1"/>
          <p:nvPr/>
        </p:nvSpPr>
        <p:spPr>
          <a:xfrm>
            <a:off x="1600938" y="117829"/>
            <a:ext cx="722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Waldgebiet Ebergötzen/Weißwassertal		Schadflächen (2018-2019)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E448F2-7B9A-4E75-91CF-63571726BC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15923" r="19539" b="3948"/>
          <a:stretch/>
        </p:blipFill>
        <p:spPr>
          <a:xfrm>
            <a:off x="1191087" y="681360"/>
            <a:ext cx="9809825" cy="549527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AB55BFD-2C9E-414D-AA82-40D9C23BC8FB}"/>
              </a:ext>
            </a:extLst>
          </p:cNvPr>
          <p:cNvSpPr txBox="1"/>
          <p:nvPr/>
        </p:nvSpPr>
        <p:spPr>
          <a:xfrm>
            <a:off x="7226423" y="2878685"/>
            <a:ext cx="82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7A710FD-7CEB-4711-B89D-90F944FB8D53}"/>
              </a:ext>
            </a:extLst>
          </p:cNvPr>
          <p:cNvSpPr txBox="1"/>
          <p:nvPr/>
        </p:nvSpPr>
        <p:spPr>
          <a:xfrm>
            <a:off x="3508158" y="5410300"/>
            <a:ext cx="82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06315A3-D503-4142-9797-614CDA36BF94}"/>
              </a:ext>
            </a:extLst>
          </p:cNvPr>
          <p:cNvSpPr txBox="1"/>
          <p:nvPr/>
        </p:nvSpPr>
        <p:spPr>
          <a:xfrm>
            <a:off x="3188563" y="2861164"/>
            <a:ext cx="82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633BA43-F9F9-4C21-9AC7-77F3FDFFD6F8}"/>
              </a:ext>
            </a:extLst>
          </p:cNvPr>
          <p:cNvSpPr txBox="1"/>
          <p:nvPr/>
        </p:nvSpPr>
        <p:spPr>
          <a:xfrm>
            <a:off x="2371817" y="3076607"/>
            <a:ext cx="2723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(noch nicht im Luftbild)</a:t>
            </a:r>
          </a:p>
        </p:txBody>
      </p:sp>
    </p:spTree>
    <p:extLst>
      <p:ext uri="{BB962C8B-B14F-4D97-AF65-F5344CB8AC3E}">
        <p14:creationId xmlns:p14="http://schemas.microsoft.com/office/powerpoint/2010/main" val="16293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083C532-9422-4A51-A994-89CD562B9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7" y="387286"/>
            <a:ext cx="11164165" cy="62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2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083C532-9422-4A51-A994-89CD562B9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7" y="387286"/>
            <a:ext cx="11164165" cy="62798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67B44EE-789A-418A-827F-81C480837897}"/>
              </a:ext>
            </a:extLst>
          </p:cNvPr>
          <p:cNvSpPr txBox="1"/>
          <p:nvPr/>
        </p:nvSpPr>
        <p:spPr>
          <a:xfrm>
            <a:off x="1600938" y="117829"/>
            <a:ext cx="722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Copernicus EMS</a:t>
            </a:r>
          </a:p>
        </p:txBody>
      </p:sp>
    </p:spTree>
    <p:extLst>
      <p:ext uri="{BB962C8B-B14F-4D97-AF65-F5344CB8AC3E}">
        <p14:creationId xmlns:p14="http://schemas.microsoft.com/office/powerpoint/2010/main" val="1924537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083C532-9422-4A51-A994-89CD562B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17" y="387286"/>
            <a:ext cx="11164165" cy="627984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1094AF0-B5DA-445B-8209-3B4A02D55BED}"/>
              </a:ext>
            </a:extLst>
          </p:cNvPr>
          <p:cNvSpPr txBox="1"/>
          <p:nvPr/>
        </p:nvSpPr>
        <p:spPr>
          <a:xfrm>
            <a:off x="1600938" y="117829"/>
            <a:ext cx="722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LandTrendr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42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083C532-9422-4A51-A994-89CD562B9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7" y="387286"/>
            <a:ext cx="11164165" cy="62798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720833F-C84A-4697-85C0-FE59FA542821}"/>
              </a:ext>
            </a:extLst>
          </p:cNvPr>
          <p:cNvSpPr txBox="1"/>
          <p:nvPr/>
        </p:nvSpPr>
        <p:spPr>
          <a:xfrm>
            <a:off x="1600938" y="117829"/>
            <a:ext cx="722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Intersection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035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BE96138-000C-4EE4-BEC5-0929AE709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52" r="18228" b="3818"/>
          <a:stretch/>
        </p:blipFill>
        <p:spPr>
          <a:xfrm>
            <a:off x="1111188" y="681360"/>
            <a:ext cx="9969623" cy="549528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ACEA174-5FF2-45CA-86FD-A04FA7137C51}"/>
              </a:ext>
            </a:extLst>
          </p:cNvPr>
          <p:cNvSpPr txBox="1"/>
          <p:nvPr/>
        </p:nvSpPr>
        <p:spPr>
          <a:xfrm>
            <a:off x="1600938" y="117829"/>
            <a:ext cx="691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Landtrendr-Algorithums</a:t>
            </a:r>
            <a:r>
              <a:rPr lang="de-DE" dirty="0"/>
              <a:t> detektierte Schadflächen 2017 - 2019</a:t>
            </a:r>
          </a:p>
        </p:txBody>
      </p:sp>
    </p:spTree>
    <p:extLst>
      <p:ext uri="{BB962C8B-B14F-4D97-AF65-F5344CB8AC3E}">
        <p14:creationId xmlns:p14="http://schemas.microsoft.com/office/powerpoint/2010/main" val="83495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FD41425-80F0-44A7-86A5-D04E65F00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52" r="18301" b="3818"/>
          <a:stretch/>
        </p:blipFill>
        <p:spPr>
          <a:xfrm>
            <a:off x="1115627" y="681360"/>
            <a:ext cx="9960746" cy="549527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8734395-79DC-47FD-8F98-EAC96B7E3270}"/>
              </a:ext>
            </a:extLst>
          </p:cNvPr>
          <p:cNvSpPr txBox="1"/>
          <p:nvPr/>
        </p:nvSpPr>
        <p:spPr>
          <a:xfrm>
            <a:off x="1600938" y="117829"/>
            <a:ext cx="691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Median des </a:t>
            </a:r>
            <a:r>
              <a:rPr lang="de-DE" dirty="0" err="1"/>
              <a:t>Normalized</a:t>
            </a:r>
            <a:r>
              <a:rPr lang="de-DE" dirty="0"/>
              <a:t> Burn Ratio (NBR) der Sommermonate 2017</a:t>
            </a:r>
          </a:p>
        </p:txBody>
      </p:sp>
    </p:spTree>
    <p:extLst>
      <p:ext uri="{BB962C8B-B14F-4D97-AF65-F5344CB8AC3E}">
        <p14:creationId xmlns:p14="http://schemas.microsoft.com/office/powerpoint/2010/main" val="116755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B0FEAAF-322D-463A-82F2-17F86B97B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3" r="18519" b="3948"/>
          <a:stretch/>
        </p:blipFill>
        <p:spPr>
          <a:xfrm>
            <a:off x="1128943" y="681360"/>
            <a:ext cx="9934113" cy="54952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0573026-E0FD-478F-B0FD-D73A6D94387F}"/>
              </a:ext>
            </a:extLst>
          </p:cNvPr>
          <p:cNvSpPr txBox="1"/>
          <p:nvPr/>
        </p:nvSpPr>
        <p:spPr>
          <a:xfrm>
            <a:off x="1600938" y="117829"/>
            <a:ext cx="691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Median des </a:t>
            </a:r>
            <a:r>
              <a:rPr lang="de-DE" dirty="0" err="1"/>
              <a:t>Normalized</a:t>
            </a:r>
            <a:r>
              <a:rPr lang="de-DE" dirty="0"/>
              <a:t> Burn Ratio (NBR) der Sommermonate 2018</a:t>
            </a:r>
          </a:p>
        </p:txBody>
      </p:sp>
    </p:spTree>
    <p:extLst>
      <p:ext uri="{BB962C8B-B14F-4D97-AF65-F5344CB8AC3E}">
        <p14:creationId xmlns:p14="http://schemas.microsoft.com/office/powerpoint/2010/main" val="112352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D7A65B5-21C5-4BD2-95D6-AE2B2E258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3" r="18301" b="3690"/>
          <a:stretch/>
        </p:blipFill>
        <p:spPr>
          <a:xfrm>
            <a:off x="1115627" y="672483"/>
            <a:ext cx="9960746" cy="551303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7C28A2-18AA-42D1-B994-44A067126539}"/>
              </a:ext>
            </a:extLst>
          </p:cNvPr>
          <p:cNvSpPr txBox="1"/>
          <p:nvPr/>
        </p:nvSpPr>
        <p:spPr>
          <a:xfrm>
            <a:off x="1600938" y="117829"/>
            <a:ext cx="691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Median des </a:t>
            </a:r>
            <a:r>
              <a:rPr lang="de-DE" dirty="0" err="1"/>
              <a:t>Normalized</a:t>
            </a:r>
            <a:r>
              <a:rPr lang="de-DE" dirty="0"/>
              <a:t> Burn Ratio (NBR) der Sommermonate 2019</a:t>
            </a:r>
          </a:p>
        </p:txBody>
      </p:sp>
    </p:spTree>
    <p:extLst>
      <p:ext uri="{BB962C8B-B14F-4D97-AF65-F5344CB8AC3E}">
        <p14:creationId xmlns:p14="http://schemas.microsoft.com/office/powerpoint/2010/main" val="101033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8C24DD9-AEEE-458C-B67C-94F73758B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40" r="18301" b="4077"/>
          <a:stretch/>
        </p:blipFill>
        <p:spPr>
          <a:xfrm>
            <a:off x="1115627" y="703555"/>
            <a:ext cx="9960746" cy="545088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9D535F-DA7F-4999-A4BA-0A9D2A93F5FA}"/>
              </a:ext>
            </a:extLst>
          </p:cNvPr>
          <p:cNvSpPr txBox="1"/>
          <p:nvPr/>
        </p:nvSpPr>
        <p:spPr>
          <a:xfrm>
            <a:off x="1600938" y="117829"/>
            <a:ext cx="691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NBR 2017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986FA0-47A0-426F-B88E-2263202A0926}"/>
              </a:ext>
            </a:extLst>
          </p:cNvPr>
          <p:cNvSpPr txBox="1"/>
          <p:nvPr/>
        </p:nvSpPr>
        <p:spPr>
          <a:xfrm>
            <a:off x="9201705" y="117829"/>
            <a:ext cx="138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NBR 2019</a:t>
            </a:r>
          </a:p>
        </p:txBody>
      </p:sp>
    </p:spTree>
    <p:extLst>
      <p:ext uri="{BB962C8B-B14F-4D97-AF65-F5344CB8AC3E}">
        <p14:creationId xmlns:p14="http://schemas.microsoft.com/office/powerpoint/2010/main" val="60750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FB18A0D-DBF6-417A-B102-1C1D9333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9" b="3948"/>
          <a:stretch/>
        </p:blipFill>
        <p:spPr>
          <a:xfrm>
            <a:off x="0" y="487161"/>
            <a:ext cx="12192000" cy="588367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0D6075B-7612-4E40-9489-58686A2EDBB7}"/>
              </a:ext>
            </a:extLst>
          </p:cNvPr>
          <p:cNvSpPr txBox="1"/>
          <p:nvPr/>
        </p:nvSpPr>
        <p:spPr>
          <a:xfrm>
            <a:off x="2789068" y="117829"/>
            <a:ext cx="661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https://wiesehahn.users.earthengine.app/view/waldzustand-v10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0693B1-173A-4EA3-B073-11D3E6CE21BB}"/>
              </a:ext>
            </a:extLst>
          </p:cNvPr>
          <p:cNvSpPr txBox="1"/>
          <p:nvPr/>
        </p:nvSpPr>
        <p:spPr>
          <a:xfrm>
            <a:off x="1600939" y="117829"/>
            <a:ext cx="112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App Link:</a:t>
            </a:r>
          </a:p>
        </p:txBody>
      </p:sp>
    </p:spTree>
    <p:extLst>
      <p:ext uri="{BB962C8B-B14F-4D97-AF65-F5344CB8AC3E}">
        <p14:creationId xmlns:p14="http://schemas.microsoft.com/office/powerpoint/2010/main" val="3670925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AD80DE-F09F-4F3D-BD65-9E040D436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3" r="19539" b="3819"/>
          <a:stretch/>
        </p:blipFill>
        <p:spPr>
          <a:xfrm>
            <a:off x="1191087" y="932154"/>
            <a:ext cx="9809825" cy="550415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87040D-949C-4AFF-8D5F-6D371FA3DE79}"/>
              </a:ext>
            </a:extLst>
          </p:cNvPr>
          <p:cNvSpPr txBox="1"/>
          <p:nvPr/>
        </p:nvSpPr>
        <p:spPr>
          <a:xfrm>
            <a:off x="1600938" y="117829"/>
            <a:ext cx="78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Landtrendr-Algorithums</a:t>
            </a:r>
            <a:r>
              <a:rPr lang="de-DE" dirty="0"/>
              <a:t> detektierte Schadflächen (2017 – 2019) im Harz</a:t>
            </a:r>
          </a:p>
        </p:txBody>
      </p:sp>
    </p:spTree>
    <p:extLst>
      <p:ext uri="{BB962C8B-B14F-4D97-AF65-F5344CB8AC3E}">
        <p14:creationId xmlns:p14="http://schemas.microsoft.com/office/powerpoint/2010/main" val="45437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05A7F39-9BB8-41A1-93B5-D844B6A54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5" t="10354" r="2791" b="5404"/>
          <a:stretch/>
        </p:blipFill>
        <p:spPr>
          <a:xfrm>
            <a:off x="463118" y="1049784"/>
            <a:ext cx="11265763" cy="47584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CE89D82-AC30-465C-96C7-0EE40F6AB9AF}"/>
              </a:ext>
            </a:extLst>
          </p:cNvPr>
          <p:cNvSpPr txBox="1"/>
          <p:nvPr/>
        </p:nvSpPr>
        <p:spPr>
          <a:xfrm>
            <a:off x="1600938" y="117829"/>
            <a:ext cx="691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Landtrendr-Algorithums</a:t>
            </a:r>
            <a:r>
              <a:rPr lang="de-DE" dirty="0"/>
              <a:t> detektierte Schadflächen 2009 - 2019</a:t>
            </a:r>
          </a:p>
        </p:txBody>
      </p:sp>
    </p:spTree>
    <p:extLst>
      <p:ext uri="{BB962C8B-B14F-4D97-AF65-F5344CB8AC3E}">
        <p14:creationId xmlns:p14="http://schemas.microsoft.com/office/powerpoint/2010/main" val="290914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Breitbild</PresentationFormat>
  <Paragraphs>24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J. Wiesehahn</dc:creator>
  <cp:lastModifiedBy>J. Wiesehahn</cp:lastModifiedBy>
  <cp:revision>6</cp:revision>
  <dcterms:created xsi:type="dcterms:W3CDTF">2019-09-13T09:45:46Z</dcterms:created>
  <dcterms:modified xsi:type="dcterms:W3CDTF">2019-11-11T10:35:39Z</dcterms:modified>
</cp:coreProperties>
</file>